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9" r:id="rId2"/>
    <p:sldId id="271" r:id="rId3"/>
    <p:sldId id="280" r:id="rId4"/>
    <p:sldId id="272" r:id="rId5"/>
    <p:sldId id="279" r:id="rId6"/>
    <p:sldId id="273" r:id="rId7"/>
    <p:sldId id="282" r:id="rId8"/>
    <p:sldId id="275" r:id="rId9"/>
    <p:sldId id="278" r:id="rId10"/>
    <p:sldId id="28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33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53817-5A2E-4731-AC13-36C5F471B137}" type="datetimeFigureOut">
              <a:rPr lang="en-IN" smtClean="0"/>
              <a:t>30-01-2025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7D94C0-F13D-46AB-910E-1A56056D091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1876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 to Authors</a:t>
            </a:r>
            <a:r>
              <a:rPr lang="en-US" dirty="0"/>
              <a:t>: Include the full title of your research. Ensure all authors’ names are listed accurately as per the submission.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7D94C0-F13D-46AB-910E-1A56056D0919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71453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 to Authors</a:t>
            </a:r>
            <a:r>
              <a:rPr lang="en-US" dirty="0"/>
              <a:t>: Keep it simple with a polite closing line.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7D94C0-F13D-46AB-910E-1A56056D0919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5945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 to Authors for rationale</a:t>
            </a:r>
            <a:r>
              <a:rPr lang="en-US" dirty="0"/>
              <a:t>: Focus on the broader problem your research addresses. Highlight the significance of the issue in occupational or environmental health contexts.</a:t>
            </a:r>
          </a:p>
          <a:p>
            <a:r>
              <a:rPr lang="en-US" b="1" dirty="0"/>
              <a:t>Note to Authors for research gaps</a:t>
            </a:r>
            <a:r>
              <a:rPr lang="en-US" dirty="0"/>
              <a:t>: Specify what hasn’t been addressed in prior studies and how your research aims to fill these gaps.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7D94C0-F13D-46AB-910E-1A56056D0919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5986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 to Authors</a:t>
            </a:r>
            <a:r>
              <a:rPr lang="en-US" dirty="0"/>
              <a:t>: Include 1-3 objectives. Use bullet points to make them specific and measurable.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7D94C0-F13D-46AB-910E-1A56056D0919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7764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 to Authors</a:t>
            </a:r>
            <a:r>
              <a:rPr lang="en-US" dirty="0"/>
              <a:t>: Clearly describe your approach in non-technical terms. Avoid excessive detail.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7D94C0-F13D-46AB-910E-1A56056D0919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7416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 to Authors</a:t>
            </a:r>
            <a:r>
              <a:rPr lang="en-US" dirty="0"/>
              <a:t>: Focus on how the data was analyzed and justify the chosen methods. Use flowcharts if applicable.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7D94C0-F13D-46AB-910E-1A56056D0919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3222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 to Authors</a:t>
            </a:r>
            <a:r>
              <a:rPr lang="en-US" dirty="0"/>
              <a:t>: Use visuals to highlight significant data trends. Avoid overcrowding the slide.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7D94C0-F13D-46AB-910E-1A56056D0919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61101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 to Authors</a:t>
            </a:r>
            <a:r>
              <a:rPr lang="en-US" dirty="0"/>
              <a:t>: Use visuals to highlight significant data trends. Avoid overcrowding the slide.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7D94C0-F13D-46AB-910E-1A56056D0919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64070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 to Authors</a:t>
            </a:r>
            <a:r>
              <a:rPr lang="en-US" dirty="0"/>
              <a:t>: Emphasize findings that align with your objectives. Keep text minimal and rely on visuals.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7D94C0-F13D-46AB-910E-1A56056D0919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71470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 to Authors for conclusions</a:t>
            </a:r>
            <a:r>
              <a:rPr lang="en-US" dirty="0"/>
              <a:t>: Highlight the impact of your findings on policy, practice, or future research.</a:t>
            </a:r>
          </a:p>
          <a:p>
            <a:r>
              <a:rPr lang="en-US" b="1" dirty="0"/>
              <a:t>Note to Authors for funding</a:t>
            </a:r>
            <a:r>
              <a:rPr lang="en-US" dirty="0"/>
              <a:t>: Include specific funders, ethical approvals, and significant collaborators.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7D94C0-F13D-46AB-910E-1A56056D0919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7536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68DD6-CE7A-F25D-FFFB-45DC3EA8B4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38CEC4-B151-453A-970F-F7A7370692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673F7-271E-B705-018D-68FB268A3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255A-5CC5-4C3B-B38C-FBE355C3F58D}" type="datetimeFigureOut">
              <a:rPr lang="en-IN" smtClean="0"/>
              <a:t>30-01-2025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324C9-F647-A45E-B3F4-7C67969AF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B437C0-30E9-B72A-37A4-05B248DF6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33AB-3716-4A48-A263-F5B10839A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8149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29F15-6A36-22EC-1246-C23CB4D71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425B97-F491-712D-5305-50D25F8E56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AA7F15-6860-38D1-DC7E-1722C66AE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255A-5CC5-4C3B-B38C-FBE355C3F58D}" type="datetimeFigureOut">
              <a:rPr lang="en-IN" smtClean="0"/>
              <a:t>30-01-2025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92655-6B51-3428-FEA9-5D12B6E96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9E57C1-3DCD-DCC9-3A88-32B12799C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33AB-3716-4A48-A263-F5B10839A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8973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627767-E0A3-16FA-02FA-60C4D011ED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28753-64AD-912C-9284-EFD8D3C90D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7BACB-AFBE-6287-214C-3C5544B91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255A-5CC5-4C3B-B38C-FBE355C3F58D}" type="datetimeFigureOut">
              <a:rPr lang="en-IN" smtClean="0"/>
              <a:t>30-01-2025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08FD4-325D-3DF4-E6EB-A18F62557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5004D-0C95-42C5-2ECD-05AA670C1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33AB-3716-4A48-A263-F5B10839A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0768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DBF37-F9B0-5C3F-45A8-8C384C366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E9A91-D325-F875-4E35-F162D6D4C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E2A247-969B-07B5-46BA-7E62E7ADF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255A-5CC5-4C3B-B38C-FBE355C3F58D}" type="datetimeFigureOut">
              <a:rPr lang="en-IN" smtClean="0"/>
              <a:t>30-01-2025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329321-F8B0-9316-9C91-53B09FE90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3BEA81-6D68-38CB-E04F-CBE4831E0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33AB-3716-4A48-A263-F5B10839A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6174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45A33-3C95-6B8E-0232-5EB69369A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FFCB96-0F5C-B6A1-1512-802DA6381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74690-C938-9A5E-D42B-7D4697129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255A-5CC5-4C3B-B38C-FBE355C3F58D}" type="datetimeFigureOut">
              <a:rPr lang="en-IN" smtClean="0"/>
              <a:t>30-01-2025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B65986-EC25-BA23-2E60-3C22D5AC3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FD28BD-18CA-015F-F44D-545A5A560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33AB-3716-4A48-A263-F5B10839A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5024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90431-B152-A2A7-86E7-E41E542AB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A2144-3468-33D1-FADF-0C6E4705B6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2FBFF-2A34-4BB6-E9D6-EA50717A94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47F75B-5793-404F-3E1A-2077DD95C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255A-5CC5-4C3B-B38C-FBE355C3F58D}" type="datetimeFigureOut">
              <a:rPr lang="en-IN" smtClean="0"/>
              <a:t>30-01-2025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BA44FA-21EF-8B92-AC84-DE20C5384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FF261E-2E43-6031-35B1-14D23CAB5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33AB-3716-4A48-A263-F5B10839A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6455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CEA00-D019-8E5B-9F0A-D1E3AF676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A2D92B-D1A9-21F1-65B6-657801C4B3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7AA66-D830-4F76-9486-D4C3AB2C56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B440EF-3DC5-C73C-9539-7264CA9C9F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C63A17-423A-915E-5A12-F1DA34BDCD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25D460-6398-0A57-6A7F-527995A16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255A-5CC5-4C3B-B38C-FBE355C3F58D}" type="datetimeFigureOut">
              <a:rPr lang="en-IN" smtClean="0"/>
              <a:t>30-01-2025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7D33E7-A0AD-831D-70A0-0720843D5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514C4E-E334-6598-C5D1-190EA26F6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33AB-3716-4A48-A263-F5B10839A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712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52CA5-C0E6-418D-4F9C-56E3028C1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4E4247-4467-10CA-AF12-2B92B5235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255A-5CC5-4C3B-B38C-FBE355C3F58D}" type="datetimeFigureOut">
              <a:rPr lang="en-IN" smtClean="0"/>
              <a:t>30-01-2025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F81402-418E-B9EB-452D-8BD0229F3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FB5C3D-2C53-7500-7566-18AF1BA1C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33AB-3716-4A48-A263-F5B10839A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6381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1EBCA3-31E9-99F3-4C17-9B14B74AD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255A-5CC5-4C3B-B38C-FBE355C3F58D}" type="datetimeFigureOut">
              <a:rPr lang="en-IN" smtClean="0"/>
              <a:t>30-01-2025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BA5FAE-1D72-CD7B-327F-C4A327537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FFBB6-1BDD-500E-CFA0-7603D1555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33AB-3716-4A48-A263-F5B10839A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2090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50F4D-0967-F178-23ED-A5ECB6F6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6AC57-E3A4-A0DB-1B5A-B998DDE94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5DCCC9-E88C-7684-A241-D8EBD24A22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37054A-4D0F-E0BF-4AE2-79F89372A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255A-5CC5-4C3B-B38C-FBE355C3F58D}" type="datetimeFigureOut">
              <a:rPr lang="en-IN" smtClean="0"/>
              <a:t>30-01-2025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25055F-7AAA-F305-5994-FC66FF4A2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E01FCE-D62F-A494-61F5-0822AC45D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33AB-3716-4A48-A263-F5B10839A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6438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31544-2D13-07C6-4689-74C9BC220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E89CFF-4C3A-82C3-4076-9418EA156B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D5C67C-D75F-947D-4565-3B7F118E23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AE7289-09AA-9017-E367-C9E39BAB8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255A-5CC5-4C3B-B38C-FBE355C3F58D}" type="datetimeFigureOut">
              <a:rPr lang="en-IN" smtClean="0"/>
              <a:t>30-01-2025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8AAA2A-53AB-9183-B7F7-E40979027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83583A-40C1-FEE5-0BA8-0E2A708A6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E33AB-3716-4A48-A263-F5B10839A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7601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19458A-FD95-3FAC-EE31-C0BA0FDB8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D2719D-175C-405E-B0EE-8CAF032D1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7901A-F3E6-5C39-E66D-7484C5239D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4255A-5CC5-4C3B-B38C-FBE355C3F58D}" type="datetimeFigureOut">
              <a:rPr lang="en-IN" smtClean="0"/>
              <a:t>30-01-2025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F0F66-7D29-B5D2-9D7B-E4F777BA56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DE5CF-EBF9-C536-9663-886AF61C44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E33AB-3716-4A48-A263-F5B10839AE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810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43392" y="1074420"/>
            <a:ext cx="5836598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 algn="ctr"/>
            <a:endParaRPr lang="en-US" sz="4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000" b="1" u="sng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Presenting Author</a:t>
            </a:r>
            <a:r>
              <a:rPr lang="en-US" sz="3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Co-Authors</a:t>
            </a:r>
          </a:p>
          <a:p>
            <a:pPr algn="ctr"/>
            <a:endParaRPr lang="en-US" sz="3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</a:p>
          <a:p>
            <a:pPr algn="ctr"/>
            <a:endParaRPr lang="en-US" sz="32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Presenting Author’s Email: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-1786"/>
            <a:ext cx="2749535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 No.: AP-1 (example)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5179917"/>
            <a:ext cx="6995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99"/>
                </a:solidFill>
              </a:rPr>
              <a:t>Note:	1. Presentation should be as per the Template within 10 slides</a:t>
            </a:r>
          </a:p>
          <a:p>
            <a:r>
              <a:rPr lang="en-US" dirty="0">
                <a:solidFill>
                  <a:srgbClr val="000099"/>
                </a:solidFill>
              </a:rPr>
              <a:t>	2. Please use Shades of Blue as the Theme of Conference Color</a:t>
            </a:r>
          </a:p>
          <a:p>
            <a:r>
              <a:rPr lang="en-US" dirty="0">
                <a:solidFill>
                  <a:srgbClr val="000099"/>
                </a:solidFill>
              </a:rPr>
              <a:t>	3. Please maintain Font size as per the Template provided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1189" y="-19050"/>
            <a:ext cx="2670811" cy="309959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466070" y="6211669"/>
            <a:ext cx="1725930" cy="646331"/>
          </a:xfrm>
          <a:prstGeom prst="rect">
            <a:avLst/>
          </a:prstGeom>
          <a:noFill/>
          <a:ln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Presenting Institute’s Logo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00" y="6125763"/>
            <a:ext cx="5430756" cy="732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586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23685" y="3136613"/>
            <a:ext cx="61446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 for patient listening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1189" y="-7620"/>
            <a:ext cx="2670811" cy="30995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466070" y="6211669"/>
            <a:ext cx="1725930" cy="646331"/>
          </a:xfrm>
          <a:prstGeom prst="rect">
            <a:avLst/>
          </a:prstGeom>
          <a:noFill/>
          <a:ln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Presenting Institute’s Logo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00" y="6125763"/>
            <a:ext cx="5430756" cy="732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038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28887" y="36493"/>
            <a:ext cx="32800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Rationale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2964" y="1055370"/>
            <a:ext cx="814998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Inside matter not less than 20 font size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brief background explaining why this study is necessary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8887" y="3116543"/>
            <a:ext cx="31678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Gaps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5550" y="4122420"/>
            <a:ext cx="70214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Inside matter not less than 20 font size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Identify gaps in existing knowledge or practice.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1189" y="-7620"/>
            <a:ext cx="2670811" cy="30995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466070" y="6211669"/>
            <a:ext cx="1725930" cy="646331"/>
          </a:xfrm>
          <a:prstGeom prst="rect">
            <a:avLst/>
          </a:prstGeom>
          <a:noFill/>
          <a:ln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Presenting Institute’s Logo 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00" y="6125763"/>
            <a:ext cx="5430756" cy="732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409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75208" y="72279"/>
            <a:ext cx="35076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Objectives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0808" y="1106421"/>
            <a:ext cx="578421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Inside matter not less than 20 font size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clear, concise objectives of the study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1189" y="-7620"/>
            <a:ext cx="2670811" cy="30995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466070" y="6211669"/>
            <a:ext cx="1725930" cy="646331"/>
          </a:xfrm>
          <a:prstGeom prst="rect">
            <a:avLst/>
          </a:prstGeom>
          <a:noFill/>
          <a:ln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Presenting Institute’s Logo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00" y="6125763"/>
            <a:ext cx="5430756" cy="732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111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" y="22860"/>
            <a:ext cx="27318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Methodology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055370"/>
            <a:ext cx="839204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Inside matter not less than 20 font size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Content: Study design, population, and data collection methods.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1189" y="-7620"/>
            <a:ext cx="2670811" cy="30995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466070" y="6211669"/>
            <a:ext cx="1725930" cy="646331"/>
          </a:xfrm>
          <a:prstGeom prst="rect">
            <a:avLst/>
          </a:prstGeom>
          <a:noFill/>
          <a:ln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Presenting Institute’s Logo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00" y="6125763"/>
            <a:ext cx="5430756" cy="732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314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" y="22860"/>
            <a:ext cx="27318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Methodology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055370"/>
            <a:ext cx="57472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Inside matter not less than 20 font size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Content: Analytical methods or tools used.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1189" y="-7620"/>
            <a:ext cx="2670811" cy="30995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466070" y="6211669"/>
            <a:ext cx="1725930" cy="646331"/>
          </a:xfrm>
          <a:prstGeom prst="rect">
            <a:avLst/>
          </a:prstGeom>
          <a:noFill/>
          <a:ln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Presenting Institute’s Logo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00" y="6125763"/>
            <a:ext cx="5430756" cy="732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215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" y="22860"/>
            <a:ext cx="16642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055370"/>
            <a:ext cx="73484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Inside matter not less than 20 font size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Content: Key findings with visuals like graphs or tables.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1189" y="-7620"/>
            <a:ext cx="2670811" cy="30995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466070" y="6211669"/>
            <a:ext cx="1725930" cy="646331"/>
          </a:xfrm>
          <a:prstGeom prst="rect">
            <a:avLst/>
          </a:prstGeom>
          <a:noFill/>
          <a:ln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Presenting Institute’s Logo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00" y="6125763"/>
            <a:ext cx="5430756" cy="732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552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" y="22860"/>
            <a:ext cx="16642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055370"/>
            <a:ext cx="73484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Inside matter not less than 20 font size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Content: Key findings with visuals like graphs or tables.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1189" y="-7620"/>
            <a:ext cx="2670811" cy="30995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466070" y="6211669"/>
            <a:ext cx="1725930" cy="646331"/>
          </a:xfrm>
          <a:prstGeom prst="rect">
            <a:avLst/>
          </a:prstGeom>
          <a:noFill/>
          <a:ln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Presenting Institute’s Logo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00" y="6125763"/>
            <a:ext cx="5430756" cy="732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918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860" y="22860"/>
            <a:ext cx="16642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1055370"/>
            <a:ext cx="677474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Inside matter not less than 20 font size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Content: Additional findings or subgroup analyses.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1189" y="-7620"/>
            <a:ext cx="2670811" cy="30995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0466070" y="6211669"/>
            <a:ext cx="1725930" cy="646331"/>
          </a:xfrm>
          <a:prstGeom prst="rect">
            <a:avLst/>
          </a:prstGeom>
          <a:noFill/>
          <a:ln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Presenting Institute’s Logo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00" y="6125763"/>
            <a:ext cx="5430756" cy="732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185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" y="22860"/>
            <a:ext cx="26420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055370"/>
            <a:ext cx="70375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Inside matter not less than 20 font size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Content: Summarize key takeaways and implications.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670" y="3581400"/>
            <a:ext cx="59273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 &amp; Acknowledgement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" y="4613910"/>
            <a:ext cx="856516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Inside matter not less than 20 font size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Content: Mention funding sources and acknowledge contributors.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1189" y="-7620"/>
            <a:ext cx="2670811" cy="30995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466070" y="6211669"/>
            <a:ext cx="1725930" cy="646331"/>
          </a:xfrm>
          <a:prstGeom prst="rect">
            <a:avLst/>
          </a:prstGeom>
          <a:noFill/>
          <a:ln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Presenting Institute’s Logo 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00" y="6125763"/>
            <a:ext cx="5430756" cy="732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362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2098</TotalTime>
  <Words>494</Words>
  <Application>Microsoft Office PowerPoint</Application>
  <PresentationFormat>Widescreen</PresentationFormat>
  <Paragraphs>84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CliCONOEH2025 Presentation Template</dc:title>
  <dc:creator>CliconOEH2025</dc:creator>
  <cp:lastModifiedBy>DR LOKESH SHARMA</cp:lastModifiedBy>
  <cp:revision>53</cp:revision>
  <dcterms:created xsi:type="dcterms:W3CDTF">2024-07-07T19:01:18Z</dcterms:created>
  <dcterms:modified xsi:type="dcterms:W3CDTF">2025-01-30T06:34:26Z</dcterms:modified>
</cp:coreProperties>
</file>